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94996E-D97D-47D1-BD59-AD7FBA7A3766}" v="18" dt="2021-09-15T02:26:23.0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384" y="1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ny Bedingfield" userId="a0fbec79-56ed-4698-ac5e-999273dcd5f8" providerId="ADAL" clId="{1DC360FD-C90B-4928-BF59-E20CB114C70E}"/>
    <pc:docChg chg="undo custSel addSld modSld modMainMaster">
      <pc:chgData name="Danny Bedingfield" userId="a0fbec79-56ed-4698-ac5e-999273dcd5f8" providerId="ADAL" clId="{1DC360FD-C90B-4928-BF59-E20CB114C70E}" dt="2021-08-04T23:28:36.302" v="979" actId="14100"/>
      <pc:docMkLst>
        <pc:docMk/>
      </pc:docMkLst>
      <pc:sldChg chg="addSp delSp modSp mod setBg setClrOvrMap">
        <pc:chgData name="Danny Bedingfield" userId="a0fbec79-56ed-4698-ac5e-999273dcd5f8" providerId="ADAL" clId="{1DC360FD-C90B-4928-BF59-E20CB114C70E}" dt="2021-08-04T23:28:13.842" v="978"/>
        <pc:sldMkLst>
          <pc:docMk/>
          <pc:sldMk cId="2040858941" sldId="256"/>
        </pc:sldMkLst>
        <pc:spChg chg="mod">
          <ac:chgData name="Danny Bedingfield" userId="a0fbec79-56ed-4698-ac5e-999273dcd5f8" providerId="ADAL" clId="{1DC360FD-C90B-4928-BF59-E20CB114C70E}" dt="2021-08-04T23:28:13.842" v="978"/>
          <ac:spMkLst>
            <pc:docMk/>
            <pc:sldMk cId="2040858941" sldId="256"/>
            <ac:spMk id="8" creationId="{74E9EDD3-8486-4D22-A9C1-FC567B6648E1}"/>
          </ac:spMkLst>
        </pc:spChg>
        <pc:spChg chg="add mod">
          <ac:chgData name="Danny Bedingfield" userId="a0fbec79-56ed-4698-ac5e-999273dcd5f8" providerId="ADAL" clId="{1DC360FD-C90B-4928-BF59-E20CB114C70E}" dt="2021-08-04T23:28:13.842" v="978"/>
          <ac:spMkLst>
            <pc:docMk/>
            <pc:sldMk cId="2040858941" sldId="256"/>
            <ac:spMk id="13" creationId="{172F759A-2F03-4CA0-AA77-DE75932EE995}"/>
          </ac:spMkLst>
        </pc:spChg>
        <pc:spChg chg="add del">
          <ac:chgData name="Danny Bedingfield" userId="a0fbec79-56ed-4698-ac5e-999273dcd5f8" providerId="ADAL" clId="{1DC360FD-C90B-4928-BF59-E20CB114C70E}" dt="2021-08-04T23:21:54.769" v="976" actId="26606"/>
          <ac:spMkLst>
            <pc:docMk/>
            <pc:sldMk cId="2040858941" sldId="256"/>
            <ac:spMk id="20" creationId="{C991AD47-9C99-472F-BDAA-21B183F33947}"/>
          </ac:spMkLst>
        </pc:spChg>
        <pc:spChg chg="add del">
          <ac:chgData name="Danny Bedingfield" userId="a0fbec79-56ed-4698-ac5e-999273dcd5f8" providerId="ADAL" clId="{1DC360FD-C90B-4928-BF59-E20CB114C70E}" dt="2021-08-04T23:21:54.769" v="976" actId="26606"/>
          <ac:spMkLst>
            <pc:docMk/>
            <pc:sldMk cId="2040858941" sldId="256"/>
            <ac:spMk id="22" creationId="{9E706731-3860-4E73-9335-A870F6741F0B}"/>
          </ac:spMkLst>
        </pc:spChg>
        <pc:spChg chg="add del">
          <ac:chgData name="Danny Bedingfield" userId="a0fbec79-56ed-4698-ac5e-999273dcd5f8" providerId="ADAL" clId="{1DC360FD-C90B-4928-BF59-E20CB114C70E}" dt="2021-08-04T23:21:54.769" v="976" actId="26606"/>
          <ac:spMkLst>
            <pc:docMk/>
            <pc:sldMk cId="2040858941" sldId="256"/>
            <ac:spMk id="24" creationId="{CD2ED21F-DC95-4AD1-8327-D561F5FCA3A6}"/>
          </ac:spMkLst>
        </pc:spChg>
        <pc:picChg chg="mod ord">
          <ac:chgData name="Danny Bedingfield" userId="a0fbec79-56ed-4698-ac5e-999273dcd5f8" providerId="ADAL" clId="{1DC360FD-C90B-4928-BF59-E20CB114C70E}" dt="2021-08-04T23:28:13.842" v="978"/>
          <ac:picMkLst>
            <pc:docMk/>
            <pc:sldMk cId="2040858941" sldId="256"/>
            <ac:picMk id="7" creationId="{48D02913-5F65-4174-A073-2983A0D23D55}"/>
          </ac:picMkLst>
        </pc:picChg>
        <pc:picChg chg="add del mod">
          <ac:chgData name="Danny Bedingfield" userId="a0fbec79-56ed-4698-ac5e-999273dcd5f8" providerId="ADAL" clId="{1DC360FD-C90B-4928-BF59-E20CB114C70E}" dt="2021-08-04T23:21:23.906" v="973" actId="478"/>
          <ac:picMkLst>
            <pc:docMk/>
            <pc:sldMk cId="2040858941" sldId="256"/>
            <ac:picMk id="10" creationId="{3F45CF6A-C14A-4973-9CAD-49CE7C9FD23B}"/>
          </ac:picMkLst>
        </pc:picChg>
        <pc:picChg chg="add mod ord">
          <ac:chgData name="Danny Bedingfield" userId="a0fbec79-56ed-4698-ac5e-999273dcd5f8" providerId="ADAL" clId="{1DC360FD-C90B-4928-BF59-E20CB114C70E}" dt="2021-08-04T23:28:13.842" v="978"/>
          <ac:picMkLst>
            <pc:docMk/>
            <pc:sldMk cId="2040858941" sldId="256"/>
            <ac:picMk id="12" creationId="{B22454AD-85F4-4DE4-AC57-866CF03EF8D3}"/>
          </ac:picMkLst>
        </pc:picChg>
        <pc:picChg chg="add del mod">
          <ac:chgData name="Danny Bedingfield" userId="a0fbec79-56ed-4698-ac5e-999273dcd5f8" providerId="ADAL" clId="{1DC360FD-C90B-4928-BF59-E20CB114C70E}" dt="2021-08-04T23:17:26.317" v="939" actId="21"/>
          <ac:picMkLst>
            <pc:docMk/>
            <pc:sldMk cId="2040858941" sldId="256"/>
            <ac:picMk id="14" creationId="{8F737691-07D5-47E1-A342-78B05383D1EF}"/>
          </ac:picMkLst>
        </pc:picChg>
        <pc:picChg chg="add mod">
          <ac:chgData name="Danny Bedingfield" userId="a0fbec79-56ed-4698-ac5e-999273dcd5f8" providerId="ADAL" clId="{1DC360FD-C90B-4928-BF59-E20CB114C70E}" dt="2021-08-04T23:28:13.842" v="978"/>
          <ac:picMkLst>
            <pc:docMk/>
            <pc:sldMk cId="2040858941" sldId="256"/>
            <ac:picMk id="15" creationId="{62DAE85E-8C29-4B0C-8D77-EB9319D15B5A}"/>
          </ac:picMkLst>
        </pc:picChg>
      </pc:sldChg>
      <pc:sldChg chg="addSp delSp modSp new mod">
        <pc:chgData name="Danny Bedingfield" userId="a0fbec79-56ed-4698-ac5e-999273dcd5f8" providerId="ADAL" clId="{1DC360FD-C90B-4928-BF59-E20CB114C70E}" dt="2021-08-04T23:28:36.302" v="979" actId="14100"/>
        <pc:sldMkLst>
          <pc:docMk/>
          <pc:sldMk cId="1428300040" sldId="257"/>
        </pc:sldMkLst>
        <pc:spChg chg="del">
          <ac:chgData name="Danny Bedingfield" userId="a0fbec79-56ed-4698-ac5e-999273dcd5f8" providerId="ADAL" clId="{1DC360FD-C90B-4928-BF59-E20CB114C70E}" dt="2021-08-04T23:15:39.851" v="915" actId="478"/>
          <ac:spMkLst>
            <pc:docMk/>
            <pc:sldMk cId="1428300040" sldId="257"/>
            <ac:spMk id="2" creationId="{5CB53CA4-69E2-48C0-9DAF-D8D896A14B27}"/>
          </ac:spMkLst>
        </pc:spChg>
        <pc:spChg chg="del">
          <ac:chgData name="Danny Bedingfield" userId="a0fbec79-56ed-4698-ac5e-999273dcd5f8" providerId="ADAL" clId="{1DC360FD-C90B-4928-BF59-E20CB114C70E}" dt="2021-08-04T23:15:40.979" v="916" actId="478"/>
          <ac:spMkLst>
            <pc:docMk/>
            <pc:sldMk cId="1428300040" sldId="257"/>
            <ac:spMk id="3" creationId="{408644FF-BD85-4A0D-873D-08737E2D6E66}"/>
          </ac:spMkLst>
        </pc:spChg>
        <pc:spChg chg="add mod">
          <ac:chgData name="Danny Bedingfield" userId="a0fbec79-56ed-4698-ac5e-999273dcd5f8" providerId="ADAL" clId="{1DC360FD-C90B-4928-BF59-E20CB114C70E}" dt="2021-08-04T23:28:13.842" v="978"/>
          <ac:spMkLst>
            <pc:docMk/>
            <pc:sldMk cId="1428300040" sldId="257"/>
            <ac:spMk id="5" creationId="{CB324588-31C6-400A-A4BE-84B908CED094}"/>
          </ac:spMkLst>
        </pc:spChg>
        <pc:spChg chg="add mod">
          <ac:chgData name="Danny Bedingfield" userId="a0fbec79-56ed-4698-ac5e-999273dcd5f8" providerId="ADAL" clId="{1DC360FD-C90B-4928-BF59-E20CB114C70E}" dt="2021-08-04T23:28:36.302" v="979" actId="14100"/>
          <ac:spMkLst>
            <pc:docMk/>
            <pc:sldMk cId="1428300040" sldId="257"/>
            <ac:spMk id="6" creationId="{64716FC8-8E10-4185-BFBE-762D81D02223}"/>
          </ac:spMkLst>
        </pc:spChg>
        <pc:spChg chg="add del mod">
          <ac:chgData name="Danny Bedingfield" userId="a0fbec79-56ed-4698-ac5e-999273dcd5f8" providerId="ADAL" clId="{1DC360FD-C90B-4928-BF59-E20CB114C70E}" dt="2021-08-04T23:16:51.646" v="923"/>
          <ac:spMkLst>
            <pc:docMk/>
            <pc:sldMk cId="1428300040" sldId="257"/>
            <ac:spMk id="8" creationId="{3DF75B74-D00B-4639-84C6-97867D4BABEE}"/>
          </ac:spMkLst>
        </pc:spChg>
        <pc:spChg chg="add mod">
          <ac:chgData name="Danny Bedingfield" userId="a0fbec79-56ed-4698-ac5e-999273dcd5f8" providerId="ADAL" clId="{1DC360FD-C90B-4928-BF59-E20CB114C70E}" dt="2021-08-04T23:28:13.842" v="978"/>
          <ac:spMkLst>
            <pc:docMk/>
            <pc:sldMk cId="1428300040" sldId="257"/>
            <ac:spMk id="9" creationId="{F588EFC5-4BAE-4981-A477-CBF17AAE8D97}"/>
          </ac:spMkLst>
        </pc:spChg>
        <pc:picChg chg="add mod">
          <ac:chgData name="Danny Bedingfield" userId="a0fbec79-56ed-4698-ac5e-999273dcd5f8" providerId="ADAL" clId="{1DC360FD-C90B-4928-BF59-E20CB114C70E}" dt="2021-08-04T23:28:13.842" v="978"/>
          <ac:picMkLst>
            <pc:docMk/>
            <pc:sldMk cId="1428300040" sldId="257"/>
            <ac:picMk id="4" creationId="{11F54FA4-06E2-4121-9FE8-1EE0A6FC69E8}"/>
          </ac:picMkLst>
        </pc:picChg>
        <pc:picChg chg="add del mod">
          <ac:chgData name="Danny Bedingfield" userId="a0fbec79-56ed-4698-ac5e-999273dcd5f8" providerId="ADAL" clId="{1DC360FD-C90B-4928-BF59-E20CB114C70E}" dt="2021-08-04T23:16:51.646" v="923"/>
          <ac:picMkLst>
            <pc:docMk/>
            <pc:sldMk cId="1428300040" sldId="257"/>
            <ac:picMk id="7" creationId="{01401B54-C643-4514-8050-D6BADA9B92A0}"/>
          </ac:picMkLst>
        </pc:picChg>
        <pc:picChg chg="add del mod">
          <ac:chgData name="Danny Bedingfield" userId="a0fbec79-56ed-4698-ac5e-999273dcd5f8" providerId="ADAL" clId="{1DC360FD-C90B-4928-BF59-E20CB114C70E}" dt="2021-08-04T23:17:41.493" v="942" actId="478"/>
          <ac:picMkLst>
            <pc:docMk/>
            <pc:sldMk cId="1428300040" sldId="257"/>
            <ac:picMk id="10" creationId="{1A92277A-BDC2-4CFC-96F9-4C770A35B0EB}"/>
          </ac:picMkLst>
        </pc:picChg>
        <pc:picChg chg="add del mod">
          <ac:chgData name="Danny Bedingfield" userId="a0fbec79-56ed-4698-ac5e-999273dcd5f8" providerId="ADAL" clId="{1DC360FD-C90B-4928-BF59-E20CB114C70E}" dt="2021-08-04T23:20:44.791" v="967" actId="478"/>
          <ac:picMkLst>
            <pc:docMk/>
            <pc:sldMk cId="1428300040" sldId="257"/>
            <ac:picMk id="11" creationId="{2DEA49E6-5EBB-4F1F-9B0C-DD696FB05F19}"/>
          </ac:picMkLst>
        </pc:picChg>
        <pc:picChg chg="add mod">
          <ac:chgData name="Danny Bedingfield" userId="a0fbec79-56ed-4698-ac5e-999273dcd5f8" providerId="ADAL" clId="{1DC360FD-C90B-4928-BF59-E20CB114C70E}" dt="2021-08-04T23:28:13.842" v="978"/>
          <ac:picMkLst>
            <pc:docMk/>
            <pc:sldMk cId="1428300040" sldId="257"/>
            <ac:picMk id="13" creationId="{F55A2424-934B-4CCE-AA62-5774E4E696A6}"/>
          </ac:picMkLst>
        </pc:picChg>
        <pc:picChg chg="add del">
          <ac:chgData name="Danny Bedingfield" userId="a0fbec79-56ed-4698-ac5e-999273dcd5f8" providerId="ADAL" clId="{1DC360FD-C90B-4928-BF59-E20CB114C70E}" dt="2021-08-04T23:19:36.214" v="952" actId="478"/>
          <ac:picMkLst>
            <pc:docMk/>
            <pc:sldMk cId="1428300040" sldId="257"/>
            <ac:picMk id="14" creationId="{84BE2DFB-02CB-4E63-8B24-F4AF58A26511}"/>
          </ac:picMkLst>
        </pc:picChg>
        <pc:picChg chg="add mod">
          <ac:chgData name="Danny Bedingfield" userId="a0fbec79-56ed-4698-ac5e-999273dcd5f8" providerId="ADAL" clId="{1DC360FD-C90B-4928-BF59-E20CB114C70E}" dt="2021-08-04T23:28:13.842" v="978"/>
          <ac:picMkLst>
            <pc:docMk/>
            <pc:sldMk cId="1428300040" sldId="257"/>
            <ac:picMk id="1026" creationId="{4D460F5E-8D74-49FD-A1D0-1359583831EB}"/>
          </ac:picMkLst>
        </pc:picChg>
      </pc:sldChg>
      <pc:sldMasterChg chg="modSp modSldLayout">
        <pc:chgData name="Danny Bedingfield" userId="a0fbec79-56ed-4698-ac5e-999273dcd5f8" providerId="ADAL" clId="{1DC360FD-C90B-4928-BF59-E20CB114C70E}" dt="2021-08-04T23:28:13.842" v="978"/>
        <pc:sldMasterMkLst>
          <pc:docMk/>
          <pc:sldMasterMk cId="2433216333" sldId="2147483648"/>
        </pc:sldMasterMkLst>
        <pc:spChg chg="mod">
          <ac:chgData name="Danny Bedingfield" userId="a0fbec79-56ed-4698-ac5e-999273dcd5f8" providerId="ADAL" clId="{1DC360FD-C90B-4928-BF59-E20CB114C70E}" dt="2021-08-04T23:28:13.842" v="978"/>
          <ac:spMkLst>
            <pc:docMk/>
            <pc:sldMasterMk cId="2433216333" sldId="2147483648"/>
            <ac:spMk id="2" creationId="{8BA98A50-20D8-4DCD-8B14-9A514BF9F8FC}"/>
          </ac:spMkLst>
        </pc:spChg>
        <pc:spChg chg="mod">
          <ac:chgData name="Danny Bedingfield" userId="a0fbec79-56ed-4698-ac5e-999273dcd5f8" providerId="ADAL" clId="{1DC360FD-C90B-4928-BF59-E20CB114C70E}" dt="2021-08-04T23:28:13.842" v="978"/>
          <ac:spMkLst>
            <pc:docMk/>
            <pc:sldMasterMk cId="2433216333" sldId="2147483648"/>
            <ac:spMk id="3" creationId="{59A245DF-7189-4ACC-B194-F0762A48339D}"/>
          </ac:spMkLst>
        </pc:spChg>
        <pc:spChg chg="mod">
          <ac:chgData name="Danny Bedingfield" userId="a0fbec79-56ed-4698-ac5e-999273dcd5f8" providerId="ADAL" clId="{1DC360FD-C90B-4928-BF59-E20CB114C70E}" dt="2021-08-04T23:28:13.842" v="978"/>
          <ac:spMkLst>
            <pc:docMk/>
            <pc:sldMasterMk cId="2433216333" sldId="2147483648"/>
            <ac:spMk id="4" creationId="{471FAFAB-70B9-4897-8C34-568842CE9DCE}"/>
          </ac:spMkLst>
        </pc:spChg>
        <pc:spChg chg="mod">
          <ac:chgData name="Danny Bedingfield" userId="a0fbec79-56ed-4698-ac5e-999273dcd5f8" providerId="ADAL" clId="{1DC360FD-C90B-4928-BF59-E20CB114C70E}" dt="2021-08-04T23:28:13.842" v="978"/>
          <ac:spMkLst>
            <pc:docMk/>
            <pc:sldMasterMk cId="2433216333" sldId="2147483648"/>
            <ac:spMk id="5" creationId="{03D32F84-5A25-45D3-A64D-BBBE0B1D67D2}"/>
          </ac:spMkLst>
        </pc:spChg>
        <pc:spChg chg="mod">
          <ac:chgData name="Danny Bedingfield" userId="a0fbec79-56ed-4698-ac5e-999273dcd5f8" providerId="ADAL" clId="{1DC360FD-C90B-4928-BF59-E20CB114C70E}" dt="2021-08-04T23:28:13.842" v="978"/>
          <ac:spMkLst>
            <pc:docMk/>
            <pc:sldMasterMk cId="2433216333" sldId="2147483648"/>
            <ac:spMk id="6" creationId="{6495A945-1B4A-4B4C-A549-07CCC437F693}"/>
          </ac:spMkLst>
        </pc:spChg>
        <pc:sldLayoutChg chg="modSp">
          <pc:chgData name="Danny Bedingfield" userId="a0fbec79-56ed-4698-ac5e-999273dcd5f8" providerId="ADAL" clId="{1DC360FD-C90B-4928-BF59-E20CB114C70E}" dt="2021-08-04T23:28:13.842" v="978"/>
          <pc:sldLayoutMkLst>
            <pc:docMk/>
            <pc:sldMasterMk cId="2433216333" sldId="2147483648"/>
            <pc:sldLayoutMk cId="3591459649" sldId="2147483649"/>
          </pc:sldLayoutMkLst>
          <pc:spChg chg="mod">
            <ac:chgData name="Danny Bedingfield" userId="a0fbec79-56ed-4698-ac5e-999273dcd5f8" providerId="ADAL" clId="{1DC360FD-C90B-4928-BF59-E20CB114C70E}" dt="2021-08-04T23:28:13.842" v="978"/>
            <ac:spMkLst>
              <pc:docMk/>
              <pc:sldMasterMk cId="2433216333" sldId="2147483648"/>
              <pc:sldLayoutMk cId="3591459649" sldId="2147483649"/>
              <ac:spMk id="2" creationId="{8758F291-065D-4292-BA11-BA0DD77DB9F4}"/>
            </ac:spMkLst>
          </pc:spChg>
          <pc:spChg chg="mod">
            <ac:chgData name="Danny Bedingfield" userId="a0fbec79-56ed-4698-ac5e-999273dcd5f8" providerId="ADAL" clId="{1DC360FD-C90B-4928-BF59-E20CB114C70E}" dt="2021-08-04T23:28:13.842" v="978"/>
            <ac:spMkLst>
              <pc:docMk/>
              <pc:sldMasterMk cId="2433216333" sldId="2147483648"/>
              <pc:sldLayoutMk cId="3591459649" sldId="2147483649"/>
              <ac:spMk id="3" creationId="{D0AF3131-7881-41B8-A643-004A918BBEF5}"/>
            </ac:spMkLst>
          </pc:spChg>
        </pc:sldLayoutChg>
        <pc:sldLayoutChg chg="modSp">
          <pc:chgData name="Danny Bedingfield" userId="a0fbec79-56ed-4698-ac5e-999273dcd5f8" providerId="ADAL" clId="{1DC360FD-C90B-4928-BF59-E20CB114C70E}" dt="2021-08-04T23:28:13.842" v="978"/>
          <pc:sldLayoutMkLst>
            <pc:docMk/>
            <pc:sldMasterMk cId="2433216333" sldId="2147483648"/>
            <pc:sldLayoutMk cId="983290935" sldId="2147483651"/>
          </pc:sldLayoutMkLst>
          <pc:spChg chg="mod">
            <ac:chgData name="Danny Bedingfield" userId="a0fbec79-56ed-4698-ac5e-999273dcd5f8" providerId="ADAL" clId="{1DC360FD-C90B-4928-BF59-E20CB114C70E}" dt="2021-08-04T23:28:13.842" v="978"/>
            <ac:spMkLst>
              <pc:docMk/>
              <pc:sldMasterMk cId="2433216333" sldId="2147483648"/>
              <pc:sldLayoutMk cId="983290935" sldId="2147483651"/>
              <ac:spMk id="2" creationId="{0ED57A89-E1E7-4AE1-B7CE-D02E8261CB90}"/>
            </ac:spMkLst>
          </pc:spChg>
          <pc:spChg chg="mod">
            <ac:chgData name="Danny Bedingfield" userId="a0fbec79-56ed-4698-ac5e-999273dcd5f8" providerId="ADAL" clId="{1DC360FD-C90B-4928-BF59-E20CB114C70E}" dt="2021-08-04T23:28:13.842" v="978"/>
            <ac:spMkLst>
              <pc:docMk/>
              <pc:sldMasterMk cId="2433216333" sldId="2147483648"/>
              <pc:sldLayoutMk cId="983290935" sldId="2147483651"/>
              <ac:spMk id="3" creationId="{684BCDF6-1749-497B-9296-67CBD6322084}"/>
            </ac:spMkLst>
          </pc:spChg>
        </pc:sldLayoutChg>
        <pc:sldLayoutChg chg="modSp">
          <pc:chgData name="Danny Bedingfield" userId="a0fbec79-56ed-4698-ac5e-999273dcd5f8" providerId="ADAL" clId="{1DC360FD-C90B-4928-BF59-E20CB114C70E}" dt="2021-08-04T23:28:13.842" v="978"/>
          <pc:sldLayoutMkLst>
            <pc:docMk/>
            <pc:sldMasterMk cId="2433216333" sldId="2147483648"/>
            <pc:sldLayoutMk cId="3145872835" sldId="2147483652"/>
          </pc:sldLayoutMkLst>
          <pc:spChg chg="mod">
            <ac:chgData name="Danny Bedingfield" userId="a0fbec79-56ed-4698-ac5e-999273dcd5f8" providerId="ADAL" clId="{1DC360FD-C90B-4928-BF59-E20CB114C70E}" dt="2021-08-04T23:28:13.842" v="978"/>
            <ac:spMkLst>
              <pc:docMk/>
              <pc:sldMasterMk cId="2433216333" sldId="2147483648"/>
              <pc:sldLayoutMk cId="3145872835" sldId="2147483652"/>
              <ac:spMk id="3" creationId="{2C2FEC81-DED4-4721-B19B-DD09C977AACC}"/>
            </ac:spMkLst>
          </pc:spChg>
          <pc:spChg chg="mod">
            <ac:chgData name="Danny Bedingfield" userId="a0fbec79-56ed-4698-ac5e-999273dcd5f8" providerId="ADAL" clId="{1DC360FD-C90B-4928-BF59-E20CB114C70E}" dt="2021-08-04T23:28:13.842" v="978"/>
            <ac:spMkLst>
              <pc:docMk/>
              <pc:sldMasterMk cId="2433216333" sldId="2147483648"/>
              <pc:sldLayoutMk cId="3145872835" sldId="2147483652"/>
              <ac:spMk id="4" creationId="{7FEFF677-9506-40BD-9BBA-30AB9AF070BE}"/>
            </ac:spMkLst>
          </pc:spChg>
        </pc:sldLayoutChg>
        <pc:sldLayoutChg chg="modSp">
          <pc:chgData name="Danny Bedingfield" userId="a0fbec79-56ed-4698-ac5e-999273dcd5f8" providerId="ADAL" clId="{1DC360FD-C90B-4928-BF59-E20CB114C70E}" dt="2021-08-04T23:28:13.842" v="978"/>
          <pc:sldLayoutMkLst>
            <pc:docMk/>
            <pc:sldMasterMk cId="2433216333" sldId="2147483648"/>
            <pc:sldLayoutMk cId="2008941707" sldId="2147483653"/>
          </pc:sldLayoutMkLst>
          <pc:spChg chg="mod">
            <ac:chgData name="Danny Bedingfield" userId="a0fbec79-56ed-4698-ac5e-999273dcd5f8" providerId="ADAL" clId="{1DC360FD-C90B-4928-BF59-E20CB114C70E}" dt="2021-08-04T23:28:13.842" v="978"/>
            <ac:spMkLst>
              <pc:docMk/>
              <pc:sldMasterMk cId="2433216333" sldId="2147483648"/>
              <pc:sldLayoutMk cId="2008941707" sldId="2147483653"/>
              <ac:spMk id="2" creationId="{E4A55A14-6A4E-43E3-A77C-FC2083F7BA23}"/>
            </ac:spMkLst>
          </pc:spChg>
          <pc:spChg chg="mod">
            <ac:chgData name="Danny Bedingfield" userId="a0fbec79-56ed-4698-ac5e-999273dcd5f8" providerId="ADAL" clId="{1DC360FD-C90B-4928-BF59-E20CB114C70E}" dt="2021-08-04T23:28:13.842" v="978"/>
            <ac:spMkLst>
              <pc:docMk/>
              <pc:sldMasterMk cId="2433216333" sldId="2147483648"/>
              <pc:sldLayoutMk cId="2008941707" sldId="2147483653"/>
              <ac:spMk id="3" creationId="{5F6837E2-F671-4689-8B63-1AAC46B9DBED}"/>
            </ac:spMkLst>
          </pc:spChg>
          <pc:spChg chg="mod">
            <ac:chgData name="Danny Bedingfield" userId="a0fbec79-56ed-4698-ac5e-999273dcd5f8" providerId="ADAL" clId="{1DC360FD-C90B-4928-BF59-E20CB114C70E}" dt="2021-08-04T23:28:13.842" v="978"/>
            <ac:spMkLst>
              <pc:docMk/>
              <pc:sldMasterMk cId="2433216333" sldId="2147483648"/>
              <pc:sldLayoutMk cId="2008941707" sldId="2147483653"/>
              <ac:spMk id="4" creationId="{EFCA4F4D-F9D8-48B7-B5CF-57D71F138D67}"/>
            </ac:spMkLst>
          </pc:spChg>
          <pc:spChg chg="mod">
            <ac:chgData name="Danny Bedingfield" userId="a0fbec79-56ed-4698-ac5e-999273dcd5f8" providerId="ADAL" clId="{1DC360FD-C90B-4928-BF59-E20CB114C70E}" dt="2021-08-04T23:28:13.842" v="978"/>
            <ac:spMkLst>
              <pc:docMk/>
              <pc:sldMasterMk cId="2433216333" sldId="2147483648"/>
              <pc:sldLayoutMk cId="2008941707" sldId="2147483653"/>
              <ac:spMk id="5" creationId="{DB9BC3E4-5405-4239-8DFE-25DFC7D99721}"/>
            </ac:spMkLst>
          </pc:spChg>
          <pc:spChg chg="mod">
            <ac:chgData name="Danny Bedingfield" userId="a0fbec79-56ed-4698-ac5e-999273dcd5f8" providerId="ADAL" clId="{1DC360FD-C90B-4928-BF59-E20CB114C70E}" dt="2021-08-04T23:28:13.842" v="978"/>
            <ac:spMkLst>
              <pc:docMk/>
              <pc:sldMasterMk cId="2433216333" sldId="2147483648"/>
              <pc:sldLayoutMk cId="2008941707" sldId="2147483653"/>
              <ac:spMk id="6" creationId="{154B5DD2-A8DF-453F-852D-F1AA9E5BBA9B}"/>
            </ac:spMkLst>
          </pc:spChg>
        </pc:sldLayoutChg>
        <pc:sldLayoutChg chg="modSp">
          <pc:chgData name="Danny Bedingfield" userId="a0fbec79-56ed-4698-ac5e-999273dcd5f8" providerId="ADAL" clId="{1DC360FD-C90B-4928-BF59-E20CB114C70E}" dt="2021-08-04T23:28:13.842" v="978"/>
          <pc:sldLayoutMkLst>
            <pc:docMk/>
            <pc:sldMasterMk cId="2433216333" sldId="2147483648"/>
            <pc:sldLayoutMk cId="2799687871" sldId="2147483656"/>
          </pc:sldLayoutMkLst>
          <pc:spChg chg="mod">
            <ac:chgData name="Danny Bedingfield" userId="a0fbec79-56ed-4698-ac5e-999273dcd5f8" providerId="ADAL" clId="{1DC360FD-C90B-4928-BF59-E20CB114C70E}" dt="2021-08-04T23:28:13.842" v="978"/>
            <ac:spMkLst>
              <pc:docMk/>
              <pc:sldMasterMk cId="2433216333" sldId="2147483648"/>
              <pc:sldLayoutMk cId="2799687871" sldId="2147483656"/>
              <ac:spMk id="2" creationId="{5DC5BA62-3C78-47AF-86B2-48B113CC503D}"/>
            </ac:spMkLst>
          </pc:spChg>
          <pc:spChg chg="mod">
            <ac:chgData name="Danny Bedingfield" userId="a0fbec79-56ed-4698-ac5e-999273dcd5f8" providerId="ADAL" clId="{1DC360FD-C90B-4928-BF59-E20CB114C70E}" dt="2021-08-04T23:28:13.842" v="978"/>
            <ac:spMkLst>
              <pc:docMk/>
              <pc:sldMasterMk cId="2433216333" sldId="2147483648"/>
              <pc:sldLayoutMk cId="2799687871" sldId="2147483656"/>
              <ac:spMk id="3" creationId="{4FF8B2B7-76EF-45C9-BC80-F59653E4B465}"/>
            </ac:spMkLst>
          </pc:spChg>
          <pc:spChg chg="mod">
            <ac:chgData name="Danny Bedingfield" userId="a0fbec79-56ed-4698-ac5e-999273dcd5f8" providerId="ADAL" clId="{1DC360FD-C90B-4928-BF59-E20CB114C70E}" dt="2021-08-04T23:28:13.842" v="978"/>
            <ac:spMkLst>
              <pc:docMk/>
              <pc:sldMasterMk cId="2433216333" sldId="2147483648"/>
              <pc:sldLayoutMk cId="2799687871" sldId="2147483656"/>
              <ac:spMk id="4" creationId="{84C087CE-1D80-49FD-BF71-025BD165419C}"/>
            </ac:spMkLst>
          </pc:spChg>
        </pc:sldLayoutChg>
        <pc:sldLayoutChg chg="modSp">
          <pc:chgData name="Danny Bedingfield" userId="a0fbec79-56ed-4698-ac5e-999273dcd5f8" providerId="ADAL" clId="{1DC360FD-C90B-4928-BF59-E20CB114C70E}" dt="2021-08-04T23:28:13.842" v="978"/>
          <pc:sldLayoutMkLst>
            <pc:docMk/>
            <pc:sldMasterMk cId="2433216333" sldId="2147483648"/>
            <pc:sldLayoutMk cId="668405856" sldId="2147483657"/>
          </pc:sldLayoutMkLst>
          <pc:spChg chg="mod">
            <ac:chgData name="Danny Bedingfield" userId="a0fbec79-56ed-4698-ac5e-999273dcd5f8" providerId="ADAL" clId="{1DC360FD-C90B-4928-BF59-E20CB114C70E}" dt="2021-08-04T23:28:13.842" v="978"/>
            <ac:spMkLst>
              <pc:docMk/>
              <pc:sldMasterMk cId="2433216333" sldId="2147483648"/>
              <pc:sldLayoutMk cId="668405856" sldId="2147483657"/>
              <ac:spMk id="2" creationId="{AAE53258-DF99-4BE7-BB36-A9666C763D2E}"/>
            </ac:spMkLst>
          </pc:spChg>
          <pc:spChg chg="mod">
            <ac:chgData name="Danny Bedingfield" userId="a0fbec79-56ed-4698-ac5e-999273dcd5f8" providerId="ADAL" clId="{1DC360FD-C90B-4928-BF59-E20CB114C70E}" dt="2021-08-04T23:28:13.842" v="978"/>
            <ac:spMkLst>
              <pc:docMk/>
              <pc:sldMasterMk cId="2433216333" sldId="2147483648"/>
              <pc:sldLayoutMk cId="668405856" sldId="2147483657"/>
              <ac:spMk id="3" creationId="{AE19AA78-7A52-4B28-B68D-571615C17689}"/>
            </ac:spMkLst>
          </pc:spChg>
          <pc:spChg chg="mod">
            <ac:chgData name="Danny Bedingfield" userId="a0fbec79-56ed-4698-ac5e-999273dcd5f8" providerId="ADAL" clId="{1DC360FD-C90B-4928-BF59-E20CB114C70E}" dt="2021-08-04T23:28:13.842" v="978"/>
            <ac:spMkLst>
              <pc:docMk/>
              <pc:sldMasterMk cId="2433216333" sldId="2147483648"/>
              <pc:sldLayoutMk cId="668405856" sldId="2147483657"/>
              <ac:spMk id="4" creationId="{2C2F81E2-5134-417C-AC1A-01446406EB29}"/>
            </ac:spMkLst>
          </pc:spChg>
        </pc:sldLayoutChg>
        <pc:sldLayoutChg chg="modSp">
          <pc:chgData name="Danny Bedingfield" userId="a0fbec79-56ed-4698-ac5e-999273dcd5f8" providerId="ADAL" clId="{1DC360FD-C90B-4928-BF59-E20CB114C70E}" dt="2021-08-04T23:28:13.842" v="978"/>
          <pc:sldLayoutMkLst>
            <pc:docMk/>
            <pc:sldMasterMk cId="2433216333" sldId="2147483648"/>
            <pc:sldLayoutMk cId="158792991" sldId="2147483659"/>
          </pc:sldLayoutMkLst>
          <pc:spChg chg="mod">
            <ac:chgData name="Danny Bedingfield" userId="a0fbec79-56ed-4698-ac5e-999273dcd5f8" providerId="ADAL" clId="{1DC360FD-C90B-4928-BF59-E20CB114C70E}" dt="2021-08-04T23:28:13.842" v="978"/>
            <ac:spMkLst>
              <pc:docMk/>
              <pc:sldMasterMk cId="2433216333" sldId="2147483648"/>
              <pc:sldLayoutMk cId="158792991" sldId="2147483659"/>
              <ac:spMk id="2" creationId="{0BE6629B-66C4-4B71-97FB-4F71B3386E88}"/>
            </ac:spMkLst>
          </pc:spChg>
          <pc:spChg chg="mod">
            <ac:chgData name="Danny Bedingfield" userId="a0fbec79-56ed-4698-ac5e-999273dcd5f8" providerId="ADAL" clId="{1DC360FD-C90B-4928-BF59-E20CB114C70E}" dt="2021-08-04T23:28:13.842" v="978"/>
            <ac:spMkLst>
              <pc:docMk/>
              <pc:sldMasterMk cId="2433216333" sldId="2147483648"/>
              <pc:sldLayoutMk cId="158792991" sldId="2147483659"/>
              <ac:spMk id="3" creationId="{96EC0A28-3EEF-404D-8BAC-48FD49283676}"/>
            </ac:spMkLst>
          </pc:spChg>
        </pc:sldLayoutChg>
      </pc:sldMasterChg>
    </pc:docChg>
  </pc:docChgLst>
  <pc:docChgLst>
    <pc:chgData name="Danny Bedingfield" userId="a0fbec79-56ed-4698-ac5e-999273dcd5f8" providerId="ADAL" clId="{3B94996E-D97D-47D1-BD59-AD7FBA7A3766}"/>
    <pc:docChg chg="undo custSel addSld delSld modSld">
      <pc:chgData name="Danny Bedingfield" userId="a0fbec79-56ed-4698-ac5e-999273dcd5f8" providerId="ADAL" clId="{3B94996E-D97D-47D1-BD59-AD7FBA7A3766}" dt="2021-09-15T02:27:32.453" v="71" actId="732"/>
      <pc:docMkLst>
        <pc:docMk/>
      </pc:docMkLst>
      <pc:sldChg chg="addSp delSp modSp mod">
        <pc:chgData name="Danny Bedingfield" userId="a0fbec79-56ed-4698-ac5e-999273dcd5f8" providerId="ADAL" clId="{3B94996E-D97D-47D1-BD59-AD7FBA7A3766}" dt="2021-09-15T02:26:52.251" v="65" actId="732"/>
        <pc:sldMkLst>
          <pc:docMk/>
          <pc:sldMk cId="2040858941" sldId="256"/>
        </pc:sldMkLst>
        <pc:spChg chg="mod">
          <ac:chgData name="Danny Bedingfield" userId="a0fbec79-56ed-4698-ac5e-999273dcd5f8" providerId="ADAL" clId="{3B94996E-D97D-47D1-BD59-AD7FBA7A3766}" dt="2021-09-14T21:53:16.421" v="36" actId="20577"/>
          <ac:spMkLst>
            <pc:docMk/>
            <pc:sldMk cId="2040858941" sldId="256"/>
            <ac:spMk id="8" creationId="{74E9EDD3-8486-4D22-A9C1-FC567B6648E1}"/>
          </ac:spMkLst>
        </pc:spChg>
        <pc:spChg chg="mod">
          <ac:chgData name="Danny Bedingfield" userId="a0fbec79-56ed-4698-ac5e-999273dcd5f8" providerId="ADAL" clId="{3B94996E-D97D-47D1-BD59-AD7FBA7A3766}" dt="2021-09-14T21:53:35.133" v="37" actId="5793"/>
          <ac:spMkLst>
            <pc:docMk/>
            <pc:sldMk cId="2040858941" sldId="256"/>
            <ac:spMk id="13" creationId="{172F759A-2F03-4CA0-AA77-DE75932EE995}"/>
          </ac:spMkLst>
        </pc:spChg>
        <pc:picChg chg="add mod">
          <ac:chgData name="Danny Bedingfield" userId="a0fbec79-56ed-4698-ac5e-999273dcd5f8" providerId="ADAL" clId="{3B94996E-D97D-47D1-BD59-AD7FBA7A3766}" dt="2021-09-14T21:50:22.679" v="5" actId="1076"/>
          <ac:picMkLst>
            <pc:docMk/>
            <pc:sldMk cId="2040858941" sldId="256"/>
            <ac:picMk id="3" creationId="{FDE95951-5139-4872-BEBA-30A362243796}"/>
          </ac:picMkLst>
        </pc:picChg>
        <pc:picChg chg="del">
          <ac:chgData name="Danny Bedingfield" userId="a0fbec79-56ed-4698-ac5e-999273dcd5f8" providerId="ADAL" clId="{3B94996E-D97D-47D1-BD59-AD7FBA7A3766}" dt="2021-09-14T21:49:59.699" v="0" actId="478"/>
          <ac:picMkLst>
            <pc:docMk/>
            <pc:sldMk cId="2040858941" sldId="256"/>
            <ac:picMk id="7" creationId="{48D02913-5F65-4174-A073-2983A0D23D55}"/>
          </ac:picMkLst>
        </pc:picChg>
        <pc:picChg chg="add mod modCrop">
          <ac:chgData name="Danny Bedingfield" userId="a0fbec79-56ed-4698-ac5e-999273dcd5f8" providerId="ADAL" clId="{3B94996E-D97D-47D1-BD59-AD7FBA7A3766}" dt="2021-09-15T02:26:52.251" v="65" actId="732"/>
          <ac:picMkLst>
            <pc:docMk/>
            <pc:sldMk cId="2040858941" sldId="256"/>
            <ac:picMk id="7" creationId="{FBB64E76-0041-4FD8-B56F-46FF2C939C7B}"/>
          </ac:picMkLst>
        </pc:picChg>
      </pc:sldChg>
      <pc:sldChg chg="addSp">
        <pc:chgData name="Danny Bedingfield" userId="a0fbec79-56ed-4698-ac5e-999273dcd5f8" providerId="ADAL" clId="{3B94996E-D97D-47D1-BD59-AD7FBA7A3766}" dt="2021-09-14T21:54:32.732" v="46"/>
        <pc:sldMkLst>
          <pc:docMk/>
          <pc:sldMk cId="1307312117" sldId="257"/>
        </pc:sldMkLst>
        <pc:spChg chg="add">
          <ac:chgData name="Danny Bedingfield" userId="a0fbec79-56ed-4698-ac5e-999273dcd5f8" providerId="ADAL" clId="{3B94996E-D97D-47D1-BD59-AD7FBA7A3766}" dt="2021-09-14T21:54:32.732" v="46"/>
          <ac:spMkLst>
            <pc:docMk/>
            <pc:sldMk cId="1307312117" sldId="257"/>
            <ac:spMk id="2" creationId="{B90C0EEA-D724-4A29-AC05-E658DF809AC2}"/>
          </ac:spMkLst>
        </pc:spChg>
      </pc:sldChg>
      <pc:sldChg chg="addSp delSp modSp add del mod">
        <pc:chgData name="Danny Bedingfield" userId="a0fbec79-56ed-4698-ac5e-999273dcd5f8" providerId="ADAL" clId="{3B94996E-D97D-47D1-BD59-AD7FBA7A3766}" dt="2021-09-15T02:27:32.453" v="71" actId="732"/>
        <pc:sldMkLst>
          <pc:docMk/>
          <pc:sldMk cId="1428300040" sldId="257"/>
        </pc:sldMkLst>
        <pc:spChg chg="del">
          <ac:chgData name="Danny Bedingfield" userId="a0fbec79-56ed-4698-ac5e-999273dcd5f8" providerId="ADAL" clId="{3B94996E-D97D-47D1-BD59-AD7FBA7A3766}" dt="2021-09-14T21:55:00.670" v="59" actId="478"/>
          <ac:spMkLst>
            <pc:docMk/>
            <pc:sldMk cId="1428300040" sldId="257"/>
            <ac:spMk id="2" creationId="{B90C0EEA-D724-4A29-AC05-E658DF809AC2}"/>
          </ac:spMkLst>
        </pc:spChg>
        <pc:spChg chg="del">
          <ac:chgData name="Danny Bedingfield" userId="a0fbec79-56ed-4698-ac5e-999273dcd5f8" providerId="ADAL" clId="{3B94996E-D97D-47D1-BD59-AD7FBA7A3766}" dt="2021-09-14T21:54:58.675" v="58" actId="478"/>
          <ac:spMkLst>
            <pc:docMk/>
            <pc:sldMk cId="1428300040" sldId="257"/>
            <ac:spMk id="3" creationId="{389055FA-F0A2-448B-98EE-9F433E8C267F}"/>
          </ac:spMkLst>
        </pc:spChg>
        <pc:spChg chg="mod">
          <ac:chgData name="Danny Bedingfield" userId="a0fbec79-56ed-4698-ac5e-999273dcd5f8" providerId="ADAL" clId="{3B94996E-D97D-47D1-BD59-AD7FBA7A3766}" dt="2021-09-14T21:54:54.355" v="57" actId="20577"/>
          <ac:spMkLst>
            <pc:docMk/>
            <pc:sldMk cId="1428300040" sldId="257"/>
            <ac:spMk id="4" creationId="{C56BC885-A4EB-4F3F-95D6-36D8BFBCD5F6}"/>
          </ac:spMkLst>
        </pc:spChg>
        <pc:spChg chg="del">
          <ac:chgData name="Danny Bedingfield" userId="a0fbec79-56ed-4698-ac5e-999273dcd5f8" providerId="ADAL" clId="{3B94996E-D97D-47D1-BD59-AD7FBA7A3766}" dt="2021-09-14T21:53:59.193" v="42" actId="478"/>
          <ac:spMkLst>
            <pc:docMk/>
            <pc:sldMk cId="1428300040" sldId="257"/>
            <ac:spMk id="5" creationId="{CB324588-31C6-400A-A4BE-84B908CED094}"/>
          </ac:spMkLst>
        </pc:spChg>
        <pc:spChg chg="mod">
          <ac:chgData name="Danny Bedingfield" userId="a0fbec79-56ed-4698-ac5e-999273dcd5f8" providerId="ADAL" clId="{3B94996E-D97D-47D1-BD59-AD7FBA7A3766}" dt="2021-09-14T21:54:37.812" v="50" actId="20577"/>
          <ac:spMkLst>
            <pc:docMk/>
            <pc:sldMk cId="1428300040" sldId="257"/>
            <ac:spMk id="9" creationId="{F588EFC5-4BAE-4981-A477-CBF17AAE8D97}"/>
          </ac:spMkLst>
        </pc:spChg>
        <pc:spChg chg="add mod">
          <ac:chgData name="Danny Bedingfield" userId="a0fbec79-56ed-4698-ac5e-999273dcd5f8" providerId="ADAL" clId="{3B94996E-D97D-47D1-BD59-AD7FBA7A3766}" dt="2021-09-14T21:54:03.339" v="44" actId="1076"/>
          <ac:spMkLst>
            <pc:docMk/>
            <pc:sldMk cId="1428300040" sldId="257"/>
            <ac:spMk id="10" creationId="{1EECE22F-8A6D-4893-950B-EEB81AE890F8}"/>
          </ac:spMkLst>
        </pc:spChg>
        <pc:picChg chg="del">
          <ac:chgData name="Danny Bedingfield" userId="a0fbec79-56ed-4698-ac5e-999273dcd5f8" providerId="ADAL" clId="{3B94996E-D97D-47D1-BD59-AD7FBA7A3766}" dt="2021-09-14T21:53:48.665" v="40" actId="478"/>
          <ac:picMkLst>
            <pc:docMk/>
            <pc:sldMk cId="1428300040" sldId="257"/>
            <ac:picMk id="4" creationId="{11F54FA4-06E2-4121-9FE8-1EE0A6FC69E8}"/>
          </ac:picMkLst>
        </pc:picChg>
        <pc:picChg chg="add mod">
          <ac:chgData name="Danny Bedingfield" userId="a0fbec79-56ed-4698-ac5e-999273dcd5f8" providerId="ADAL" clId="{3B94996E-D97D-47D1-BD59-AD7FBA7A3766}" dt="2021-09-14T21:53:52.195" v="41" actId="1076"/>
          <ac:picMkLst>
            <pc:docMk/>
            <pc:sldMk cId="1428300040" sldId="257"/>
            <ac:picMk id="8" creationId="{ABD887F9-3849-4689-A579-6F873118DEF8}"/>
          </ac:picMkLst>
        </pc:picChg>
        <pc:picChg chg="add mod modCrop">
          <ac:chgData name="Danny Bedingfield" userId="a0fbec79-56ed-4698-ac5e-999273dcd5f8" providerId="ADAL" clId="{3B94996E-D97D-47D1-BD59-AD7FBA7A3766}" dt="2021-09-15T02:27:32.453" v="71" actId="732"/>
          <ac:picMkLst>
            <pc:docMk/>
            <pc:sldMk cId="1428300040" sldId="257"/>
            <ac:picMk id="11" creationId="{FBB64E76-0041-4FD8-B56F-46FF2C939C7B}"/>
          </ac:picMkLst>
        </pc:picChg>
        <pc:picChg chg="mod">
          <ac:chgData name="Danny Bedingfield" userId="a0fbec79-56ed-4698-ac5e-999273dcd5f8" providerId="ADAL" clId="{3B94996E-D97D-47D1-BD59-AD7FBA7A3766}" dt="2021-09-14T21:54:07.517" v="45" actId="1076"/>
          <ac:picMkLst>
            <pc:docMk/>
            <pc:sldMk cId="1428300040" sldId="257"/>
            <ac:picMk id="13" creationId="{F55A2424-934B-4CCE-AA62-5774E4E696A6}"/>
          </ac:picMkLst>
        </pc:picChg>
      </pc:sldChg>
      <pc:sldChg chg="addSp modSp">
        <pc:chgData name="Danny Bedingfield" userId="a0fbec79-56ed-4698-ac5e-999273dcd5f8" providerId="ADAL" clId="{3B94996E-D97D-47D1-BD59-AD7FBA7A3766}" dt="2021-09-14T21:54:35.153" v="48"/>
        <pc:sldMkLst>
          <pc:docMk/>
          <pc:sldMk cId="3117686972" sldId="257"/>
        </pc:sldMkLst>
        <pc:spChg chg="add mod">
          <ac:chgData name="Danny Bedingfield" userId="a0fbec79-56ed-4698-ac5e-999273dcd5f8" providerId="ADAL" clId="{3B94996E-D97D-47D1-BD59-AD7FBA7A3766}" dt="2021-09-14T21:54:35.153" v="48"/>
          <ac:spMkLst>
            <pc:docMk/>
            <pc:sldMk cId="3117686972" sldId="257"/>
            <ac:spMk id="3" creationId="{389055FA-F0A2-448B-98EE-9F433E8C267F}"/>
          </ac:spMkLst>
        </pc:spChg>
      </pc:sldChg>
      <pc:sldChg chg="addSp modSp">
        <pc:chgData name="Danny Bedingfield" userId="a0fbec79-56ed-4698-ac5e-999273dcd5f8" providerId="ADAL" clId="{3B94996E-D97D-47D1-BD59-AD7FBA7A3766}" dt="2021-09-14T21:54:38.900" v="51"/>
        <pc:sldMkLst>
          <pc:docMk/>
          <pc:sldMk cId="4023448483" sldId="257"/>
        </pc:sldMkLst>
        <pc:spChg chg="add mod">
          <ac:chgData name="Danny Bedingfield" userId="a0fbec79-56ed-4698-ac5e-999273dcd5f8" providerId="ADAL" clId="{3B94996E-D97D-47D1-BD59-AD7FBA7A3766}" dt="2021-09-14T21:54:38.900" v="51"/>
          <ac:spMkLst>
            <pc:docMk/>
            <pc:sldMk cId="4023448483" sldId="257"/>
            <ac:spMk id="4" creationId="{C56BC885-A4EB-4F3F-95D6-36D8BFBCD5F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98BEC-FDE8-4FA6-A4EF-65C063888792}" type="datetimeFigureOut">
              <a:rPr lang="en-NZ" smtClean="0"/>
              <a:t>15/09/2021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E5DF8-F25F-49E7-9017-DD3B520DDFCE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255081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98BEC-FDE8-4FA6-A4EF-65C063888792}" type="datetimeFigureOut">
              <a:rPr lang="en-NZ" smtClean="0"/>
              <a:t>15/09/2021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E5DF8-F25F-49E7-9017-DD3B520DDFCE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2619596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98BEC-FDE8-4FA6-A4EF-65C063888792}" type="datetimeFigureOut">
              <a:rPr lang="en-NZ" smtClean="0"/>
              <a:t>15/09/2021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E5DF8-F25F-49E7-9017-DD3B520DDFCE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132254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98BEC-FDE8-4FA6-A4EF-65C063888792}" type="datetimeFigureOut">
              <a:rPr lang="en-NZ" smtClean="0"/>
              <a:t>15/09/2021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E5DF8-F25F-49E7-9017-DD3B520DDFCE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894743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98BEC-FDE8-4FA6-A4EF-65C063888792}" type="datetimeFigureOut">
              <a:rPr lang="en-NZ" smtClean="0"/>
              <a:t>15/09/2021</a:t>
            </a:fld>
            <a:endParaRPr lang="en-N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E5DF8-F25F-49E7-9017-DD3B520DDFCE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804047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98BEC-FDE8-4FA6-A4EF-65C063888792}" type="datetimeFigureOut">
              <a:rPr lang="en-NZ" smtClean="0"/>
              <a:t>15/09/2021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E5DF8-F25F-49E7-9017-DD3B520DDFCE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628401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98BEC-FDE8-4FA6-A4EF-65C063888792}" type="datetimeFigureOut">
              <a:rPr lang="en-NZ" smtClean="0"/>
              <a:t>15/09/2021</a:t>
            </a:fld>
            <a:endParaRPr lang="en-N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E5DF8-F25F-49E7-9017-DD3B520DDFCE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30772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98BEC-FDE8-4FA6-A4EF-65C063888792}" type="datetimeFigureOut">
              <a:rPr lang="en-NZ" smtClean="0"/>
              <a:t>15/09/2021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E5DF8-F25F-49E7-9017-DD3B520DDFCE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758638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98BEC-FDE8-4FA6-A4EF-65C063888792}" type="datetimeFigureOut">
              <a:rPr lang="en-NZ" smtClean="0"/>
              <a:t>15/09/2021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E5DF8-F25F-49E7-9017-DD3B520DDFCE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022256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98BEC-FDE8-4FA6-A4EF-65C063888792}" type="datetimeFigureOut">
              <a:rPr lang="en-NZ" smtClean="0"/>
              <a:t>15/09/2021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E5DF8-F25F-49E7-9017-DD3B520DDFCE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877411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98BEC-FDE8-4FA6-A4EF-65C063888792}" type="datetimeFigureOut">
              <a:rPr lang="en-NZ" smtClean="0"/>
              <a:t>15/09/2021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E5DF8-F25F-49E7-9017-DD3B520DDFCE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316674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098BEC-FDE8-4FA6-A4EF-65C063888792}" type="datetimeFigureOut">
              <a:rPr lang="en-NZ" smtClean="0"/>
              <a:t>15/09/2021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5E5DF8-F25F-49E7-9017-DD3B520DDFCE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883543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74E9EDD3-8486-4D22-A9C1-FC567B6648E1}"/>
              </a:ext>
            </a:extLst>
          </p:cNvPr>
          <p:cNvSpPr txBox="1"/>
          <p:nvPr/>
        </p:nvSpPr>
        <p:spPr>
          <a:xfrm>
            <a:off x="253271" y="1562911"/>
            <a:ext cx="3859549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1950" b="1" spc="244" dirty="0">
                <a:latin typeface="Minecraft" panose="00000500000000000000" pitchFamily="50" charset="0"/>
              </a:rPr>
              <a:t>Tō Tātou Tiriti Akomanga</a:t>
            </a:r>
          </a:p>
        </p:txBody>
      </p:sp>
      <p:pic>
        <p:nvPicPr>
          <p:cNvPr id="12" name="Picture 11" descr="A picture containing toy&#10;&#10;Description automatically generated">
            <a:extLst>
              <a:ext uri="{FF2B5EF4-FFF2-40B4-BE49-F238E27FC236}">
                <a16:creationId xmlns:a16="http://schemas.microsoft.com/office/drawing/2014/main" id="{B22454AD-85F4-4DE4-AC57-866CF03EF8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5875" y1="28445" x2="51375" y2="28269"/>
                        <a14:foregroundMark x1="43125" y1="12544" x2="53250" y2="10071"/>
                        <a14:foregroundMark x1="42875" y1="89223" x2="55500" y2="88693"/>
                        <a14:foregroundMark x1="55500" y1="88693" x2="55875" y2="886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711" y="3113745"/>
            <a:ext cx="2316977" cy="163926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72F759A-2F03-4CA0-AA77-DE75932EE995}"/>
              </a:ext>
            </a:extLst>
          </p:cNvPr>
          <p:cNvSpPr txBox="1"/>
          <p:nvPr/>
        </p:nvSpPr>
        <p:spPr>
          <a:xfrm>
            <a:off x="253272" y="2053861"/>
            <a:ext cx="9276288" cy="4919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625" b="1" dirty="0"/>
              <a:t>When using Minecraft Education Edition in class I will;</a:t>
            </a:r>
            <a:br>
              <a:rPr lang="en-NZ" sz="1625" b="1" dirty="0"/>
            </a:br>
            <a:endParaRPr lang="en-NZ" sz="1625" b="1" dirty="0"/>
          </a:p>
          <a:p>
            <a:pPr marL="232172" indent="-232172">
              <a:buBlip>
                <a:blip r:embed="rId4"/>
              </a:buBlip>
            </a:pPr>
            <a:r>
              <a:rPr lang="en-NZ" sz="1625" dirty="0"/>
              <a:t>Always play in </a:t>
            </a:r>
            <a:r>
              <a:rPr lang="en-NZ" sz="1625" b="1" dirty="0"/>
              <a:t>CREATIVE</a:t>
            </a:r>
            <a:r>
              <a:rPr lang="en-NZ" sz="1625" dirty="0"/>
              <a:t> MODE and on </a:t>
            </a:r>
            <a:r>
              <a:rPr lang="en-NZ" sz="1625" b="1" dirty="0"/>
              <a:t>PEACEFUL</a:t>
            </a:r>
            <a:r>
              <a:rPr lang="en-NZ" sz="1625" dirty="0"/>
              <a:t> setting (unless my teacher asks me to play SURVIVAL)</a:t>
            </a:r>
          </a:p>
          <a:p>
            <a:pPr marL="232172" indent="-232172">
              <a:buBlip>
                <a:blip r:embed="rId4"/>
              </a:buBlip>
            </a:pPr>
            <a:r>
              <a:rPr lang="en-NZ" sz="1625" dirty="0"/>
              <a:t>Ensure my builds have been planned properly, especially if I am team building (use the template)</a:t>
            </a:r>
          </a:p>
          <a:p>
            <a:pPr marL="232172" indent="-232172">
              <a:buBlip>
                <a:blip r:embed="rId4"/>
              </a:buBlip>
            </a:pPr>
            <a:r>
              <a:rPr lang="en-NZ" sz="1625" dirty="0"/>
              <a:t>Use the </a:t>
            </a:r>
            <a:r>
              <a:rPr lang="en-NZ" sz="1625" b="1" dirty="0"/>
              <a:t>CAMERA</a:t>
            </a:r>
            <a:r>
              <a:rPr lang="en-NZ" sz="1625" dirty="0"/>
              <a:t> and </a:t>
            </a:r>
            <a:r>
              <a:rPr lang="en-NZ" sz="1625" b="1" dirty="0"/>
              <a:t>BOOK &amp; QUILL </a:t>
            </a:r>
            <a:r>
              <a:rPr lang="en-NZ" sz="1625" dirty="0"/>
              <a:t>tools to document my building</a:t>
            </a:r>
          </a:p>
          <a:p>
            <a:pPr marL="232172" indent="-232172">
              <a:buBlip>
                <a:blip r:embed="rId4"/>
              </a:buBlip>
            </a:pPr>
            <a:r>
              <a:rPr lang="en-NZ" sz="1625" dirty="0"/>
              <a:t>Provide evidence of my creations to my teacher</a:t>
            </a:r>
          </a:p>
          <a:p>
            <a:pPr marL="232172" indent="-232172">
              <a:buBlip>
                <a:blip r:embed="rId4"/>
              </a:buBlip>
            </a:pPr>
            <a:r>
              <a:rPr lang="en-NZ" sz="1625" dirty="0"/>
              <a:t>Stay on task, not get distracted and not use chat commands to change my world</a:t>
            </a:r>
          </a:p>
          <a:p>
            <a:pPr marL="232172" indent="-232172">
              <a:buBlip>
                <a:blip r:embed="rId4"/>
              </a:buBlip>
            </a:pPr>
            <a:r>
              <a:rPr lang="en-NZ" sz="1625" dirty="0"/>
              <a:t>Not </a:t>
            </a:r>
            <a:r>
              <a:rPr lang="en-NZ" sz="1625" b="1" dirty="0"/>
              <a:t>GRIEF</a:t>
            </a:r>
            <a:r>
              <a:rPr lang="en-NZ" sz="1625" dirty="0"/>
              <a:t> my world or others (purposely destroy creations or spawn mobs/animals)</a:t>
            </a:r>
          </a:p>
          <a:p>
            <a:pPr marL="232172" indent="-232172">
              <a:buBlip>
                <a:blip r:embed="rId4"/>
              </a:buBlip>
            </a:pPr>
            <a:r>
              <a:rPr lang="en-NZ" sz="1625" dirty="0"/>
              <a:t>Do my best to help others and work in a cooperative way</a:t>
            </a:r>
          </a:p>
          <a:p>
            <a:pPr marL="232172" indent="-232172">
              <a:buBlip>
                <a:blip r:embed="rId4"/>
              </a:buBlip>
            </a:pPr>
            <a:endParaRPr lang="en-NZ" sz="1625" dirty="0"/>
          </a:p>
          <a:p>
            <a:pPr marL="232172" indent="-232172">
              <a:buBlip>
                <a:blip r:embed="rId4"/>
              </a:buBlip>
            </a:pPr>
            <a:endParaRPr lang="en-NZ" sz="1625" dirty="0"/>
          </a:p>
          <a:p>
            <a:r>
              <a:rPr lang="en-NZ" sz="1625" dirty="0"/>
              <a:t>I understand that using Minecraft Education in class is a privilege and that breaking the treaty will result in me losing that privilege for a time. </a:t>
            </a:r>
          </a:p>
          <a:p>
            <a:pPr marL="232172" indent="-232172">
              <a:buBlip>
                <a:blip r:embed="rId4"/>
              </a:buBlip>
            </a:pPr>
            <a:endParaRPr lang="en-NZ" sz="1463" dirty="0"/>
          </a:p>
          <a:p>
            <a:endParaRPr lang="en-NZ" sz="1463" dirty="0"/>
          </a:p>
          <a:p>
            <a:pPr marL="232172" indent="-232172">
              <a:buBlip>
                <a:blip r:embed="rId4"/>
              </a:buBlip>
            </a:pPr>
            <a:endParaRPr lang="en-NZ" sz="1463" dirty="0"/>
          </a:p>
          <a:p>
            <a:pPr marL="232172" indent="-232172">
              <a:buBlip>
                <a:blip r:embed="rId4"/>
              </a:buBlip>
            </a:pPr>
            <a:endParaRPr lang="en-NZ" sz="1463" dirty="0"/>
          </a:p>
          <a:p>
            <a:pPr marL="232172" indent="-232172">
              <a:buBlip>
                <a:blip r:embed="rId4"/>
              </a:buBlip>
            </a:pPr>
            <a:endParaRPr lang="en-NZ" sz="1463" dirty="0"/>
          </a:p>
          <a:p>
            <a:pPr marL="232172" indent="-232172">
              <a:buBlip>
                <a:blip r:embed="rId4"/>
              </a:buBlip>
            </a:pPr>
            <a:endParaRPr lang="en-NZ" sz="1463" dirty="0"/>
          </a:p>
          <a:p>
            <a:pPr marL="232172" indent="-232172">
              <a:buBlip>
                <a:blip r:embed="rId4"/>
              </a:buBlip>
            </a:pPr>
            <a:endParaRPr lang="en-NZ" sz="1463" dirty="0"/>
          </a:p>
        </p:txBody>
      </p:sp>
      <p:pic>
        <p:nvPicPr>
          <p:cNvPr id="15" name="Picture 2" descr="Pixilart - Minecraft tools by lollysticks">
            <a:extLst>
              <a:ext uri="{FF2B5EF4-FFF2-40B4-BE49-F238E27FC236}">
                <a16:creationId xmlns:a16="http://schemas.microsoft.com/office/drawing/2014/main" id="{62DAE85E-8C29-4B0C-8D77-EB9319D15B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22168" y1="31944" x2="14551" y2="45833"/>
                        <a14:foregroundMark x1="14551" y1="45833" x2="14551" y2="46007"/>
                        <a14:foregroundMark x1="15039" y1="26910" x2="20605" y2="29167"/>
                        <a14:foregroundMark x1="20605" y1="29167" x2="24512" y2="36806"/>
                        <a14:foregroundMark x1="24512" y1="36806" x2="25684" y2="42014"/>
                        <a14:foregroundMark x1="22168" y1="27083" x2="25684" y2="33160"/>
                        <a14:foregroundMark x1="25684" y1="33160" x2="25781" y2="34201"/>
                        <a14:foregroundMark x1="14258" y1="24132" x2="18848" y2="23785"/>
                        <a14:foregroundMark x1="55273" y1="60243" x2="66113" y2="36632"/>
                        <a14:foregroundMark x1="66113" y1="36632" x2="66504" y2="23785"/>
                        <a14:foregroundMark x1="61133" y1="34201" x2="61133" y2="34201"/>
                        <a14:foregroundMark x1="62598" y1="29514" x2="62598" y2="29514"/>
                        <a14:foregroundMark x1="64160" y1="26563" x2="64160" y2="26563"/>
                        <a14:foregroundMark x1="70508" y1="58333" x2="75977" y2="54861"/>
                        <a14:foregroundMark x1="75977" y1="54861" x2="85938" y2="32118"/>
                        <a14:foregroundMark x1="88086" y1="35590" x2="88086" y2="355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272" t="16810" r="272" b="31645"/>
          <a:stretch/>
        </p:blipFill>
        <p:spPr bwMode="auto">
          <a:xfrm>
            <a:off x="5909105" y="852595"/>
            <a:ext cx="3743623" cy="1085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FDE95951-5139-4872-BEBA-30A3622437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72" y="399314"/>
            <a:ext cx="3547346" cy="90656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BB64E76-0041-4FD8-B56F-46FF2C939C7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alphaModFix amt="10000"/>
          </a:blip>
          <a:srcRect l="9349" r="9349"/>
          <a:stretch/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8589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4716FC8-8E10-4185-BFBE-762D81D02223}"/>
              </a:ext>
            </a:extLst>
          </p:cNvPr>
          <p:cNvSpPr/>
          <p:nvPr/>
        </p:nvSpPr>
        <p:spPr>
          <a:xfrm>
            <a:off x="437364" y="2139062"/>
            <a:ext cx="9031273" cy="4446296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463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88EFC5-4BAE-4981-A477-CBF17AAE8D97}"/>
              </a:ext>
            </a:extLst>
          </p:cNvPr>
          <p:cNvSpPr txBox="1"/>
          <p:nvPr/>
        </p:nvSpPr>
        <p:spPr>
          <a:xfrm>
            <a:off x="3492036" y="2139063"/>
            <a:ext cx="2528756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NZ" sz="1950" b="1" spc="244" dirty="0">
              <a:latin typeface="Minecraft" panose="00000500000000000000" pitchFamily="50" charset="0"/>
            </a:endParaRPr>
          </a:p>
        </p:txBody>
      </p:sp>
      <p:pic>
        <p:nvPicPr>
          <p:cNvPr id="13" name="Picture 12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F55A2424-934B-4CCE-AA62-5774E4E696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7278" y="844507"/>
            <a:ext cx="1931418" cy="1194029"/>
          </a:xfrm>
          <a:prstGeom prst="rect">
            <a:avLst/>
          </a:prstGeom>
        </p:spPr>
      </p:pic>
      <p:pic>
        <p:nvPicPr>
          <p:cNvPr id="1026" name="Picture 2" descr="Pixilart - Minecraft tools by lollysticks">
            <a:extLst>
              <a:ext uri="{FF2B5EF4-FFF2-40B4-BE49-F238E27FC236}">
                <a16:creationId xmlns:a16="http://schemas.microsoft.com/office/drawing/2014/main" id="{4D460F5E-8D74-49FD-A1D0-1359583831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22168" y1="31944" x2="14551" y2="45833"/>
                        <a14:foregroundMark x1="14551" y1="45833" x2="14551" y2="46007"/>
                        <a14:foregroundMark x1="15039" y1="26910" x2="20605" y2="29167"/>
                        <a14:foregroundMark x1="20605" y1="29167" x2="24512" y2="36806"/>
                        <a14:foregroundMark x1="24512" y1="36806" x2="25684" y2="42014"/>
                        <a14:foregroundMark x1="22168" y1="27083" x2="25684" y2="33160"/>
                        <a14:foregroundMark x1="25684" y1="33160" x2="25781" y2="34201"/>
                        <a14:foregroundMark x1="14258" y1="24132" x2="18848" y2="23785"/>
                        <a14:foregroundMark x1="55273" y1="60243" x2="66113" y2="36632"/>
                        <a14:foregroundMark x1="66113" y1="36632" x2="66504" y2="23785"/>
                        <a14:foregroundMark x1="61133" y1="34201" x2="61133" y2="34201"/>
                        <a14:foregroundMark x1="62598" y1="29514" x2="62598" y2="29514"/>
                        <a14:foregroundMark x1="64160" y1="26563" x2="64160" y2="26563"/>
                        <a14:foregroundMark x1="70508" y1="58333" x2="75977" y2="54861"/>
                        <a14:foregroundMark x1="75977" y1="54861" x2="85938" y2="32118"/>
                        <a14:foregroundMark x1="88086" y1="35590" x2="88086" y2="355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272" t="16810" r="272" b="31645"/>
          <a:stretch/>
        </p:blipFill>
        <p:spPr bwMode="auto">
          <a:xfrm>
            <a:off x="6064797" y="844508"/>
            <a:ext cx="3743623" cy="1085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ABD887F9-3849-4689-A579-6F873118DE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80" y="391227"/>
            <a:ext cx="3547346" cy="90656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EECE22F-8A6D-4893-950B-EEB81AE890F8}"/>
              </a:ext>
            </a:extLst>
          </p:cNvPr>
          <p:cNvSpPr txBox="1"/>
          <p:nvPr/>
        </p:nvSpPr>
        <p:spPr>
          <a:xfrm>
            <a:off x="-58522" y="1578745"/>
            <a:ext cx="3859549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1950" b="1" spc="244" dirty="0">
                <a:latin typeface="Minecraft" panose="00000500000000000000" pitchFamily="50" charset="0"/>
              </a:rPr>
              <a:t>Tō Tātou Tiriti Akomanga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C56BC885-A4EB-4F3F-95D6-36D8BFBCD5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8813" y="2206438"/>
            <a:ext cx="1488374" cy="310345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6348" rIns="0" bIns="-6348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100" dirty="0">
                <a:solidFill>
                  <a:srgbClr val="202124"/>
                </a:solidFill>
                <a:latin typeface="inherit"/>
              </a:rPr>
              <a:t>H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ainatanga</a:t>
            </a:r>
            <a:r>
              <a:rPr kumimoji="0" lang="en-US" altLang="en-US" sz="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BB64E76-0041-4FD8-B56F-46FF2C939C7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 amt="10000"/>
          </a:blip>
          <a:srcRect l="9349" r="9349"/>
          <a:stretch/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3000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135</TotalTime>
  <Words>149</Words>
  <Application>Microsoft Office PowerPoint</Application>
  <PresentationFormat>A4 Paper (210x297 mm)</PresentationFormat>
  <Paragraphs>19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inherit</vt:lpstr>
      <vt:lpstr>Minecraft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Danny Bedingfield</dc:creator>
  <cp:lastModifiedBy>Danny Bedingfield</cp:lastModifiedBy>
  <cp:revision>1</cp:revision>
  <dcterms:created xsi:type="dcterms:W3CDTF">2021-08-04T21:27:36Z</dcterms:created>
  <dcterms:modified xsi:type="dcterms:W3CDTF">2021-09-15T02:27:36Z</dcterms:modified>
</cp:coreProperties>
</file>